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b9573250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b9573250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b9573250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b9573250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b9573250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b9573250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b9573250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b9573250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b9573250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b9573250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b9573250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b9573250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b9573250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b9573250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Relationship Id="rId4" Type="http://schemas.openxmlformats.org/officeDocument/2006/relationships/image" Target="../media/image9.pn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0" y="1822825"/>
            <a:ext cx="54717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SEVEN: 7 Minute Workout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336950"/>
            <a:ext cx="15330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s" sz="1400">
                <a:solidFill>
                  <a:schemeClr val="dk2"/>
                </a:solidFill>
              </a:rPr>
              <a:t>Equipo 6</a:t>
            </a:r>
            <a:r>
              <a:rPr b="1" lang="es" sz="100">
                <a:solidFill>
                  <a:schemeClr val="dk2"/>
                </a:solidFill>
              </a:rPr>
              <a:t>J</a:t>
            </a:r>
            <a:endParaRPr b="1" sz="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400">
                <a:solidFill>
                  <a:schemeClr val="accent1"/>
                </a:solidFill>
              </a:rPr>
              <a:t>Javier Ramos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400">
                <a:solidFill>
                  <a:schemeClr val="accent1"/>
                </a:solidFill>
              </a:rPr>
              <a:t>Johanna Rentería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3">
            <a:alphaModFix/>
          </a:blip>
          <a:srcRect b="0" l="24468" r="24575" t="0"/>
          <a:stretch/>
        </p:blipFill>
        <p:spPr>
          <a:xfrm>
            <a:off x="1858700" y="1884513"/>
            <a:ext cx="1350025" cy="13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3907575" y="3496725"/>
            <a:ext cx="18048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400">
                <a:solidFill>
                  <a:schemeClr val="accent1"/>
                </a:solidFill>
              </a:rPr>
              <a:t>Lorraine Rojas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400">
                <a:solidFill>
                  <a:schemeClr val="accent1"/>
                </a:solidFill>
              </a:rPr>
              <a:t>Santiago Valderrama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32" name="Google Shape;132;p13"/>
          <p:cNvSpPr txBox="1"/>
          <p:nvPr>
            <p:ph idx="1" type="subTitle"/>
          </p:nvPr>
        </p:nvSpPr>
        <p:spPr>
          <a:xfrm>
            <a:off x="5873175" y="3496725"/>
            <a:ext cx="18048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400">
                <a:solidFill>
                  <a:schemeClr val="accent1"/>
                </a:solidFill>
              </a:rPr>
              <a:t>Sebastián Guerra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400">
                <a:solidFill>
                  <a:schemeClr val="accent1"/>
                </a:solidFill>
              </a:rPr>
              <a:t>Steven Cabrales</a:t>
            </a:r>
            <a:endParaRPr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845600"/>
            <a:ext cx="37092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</a:rPr>
              <a:t>About this App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819150" y="2046350"/>
            <a:ext cx="7664700" cy="3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Temática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Planes personalizados de entrenamiento basados en estudios científicos para ofrecer el máximo beneficio en un plazo de 7 minutos al día.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Disponible en: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Sistema Operativo:</a:t>
            </a:r>
            <a:r>
              <a:rPr lang="es"/>
              <a:t> Disponible en Android y iOS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Requiere: </a:t>
            </a:r>
            <a:r>
              <a:rPr lang="es"/>
              <a:t>Android 5 y versiones superiores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Tamaño:</a:t>
            </a:r>
            <a:r>
              <a:rPr lang="es"/>
              <a:t> 58 MB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Descargas: </a:t>
            </a:r>
            <a:r>
              <a:rPr lang="es"/>
              <a:t>5,000,000 + descargas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Creado por:</a:t>
            </a:r>
            <a:r>
              <a:rPr lang="es"/>
              <a:t> Perigee AB</a:t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725" y="3064875"/>
            <a:ext cx="17145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 rotWithShape="1">
          <a:blip r:embed="rId4">
            <a:alphaModFix/>
          </a:blip>
          <a:srcRect b="0" l="24468" r="24575" t="0"/>
          <a:stretch/>
        </p:blipFill>
        <p:spPr>
          <a:xfrm>
            <a:off x="8380750" y="4407250"/>
            <a:ext cx="39225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550" y="256525"/>
            <a:ext cx="1420725" cy="18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475" y="256525"/>
            <a:ext cx="914800" cy="18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1475" y="256525"/>
            <a:ext cx="944550" cy="18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6300" y="256525"/>
            <a:ext cx="944550" cy="18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819150" y="399075"/>
            <a:ext cx="44187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</a:rPr>
              <a:t>Tipo de aplicación: Nativa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585" y="1353675"/>
            <a:ext cx="1555315" cy="34562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375" y="1353675"/>
            <a:ext cx="4212876" cy="345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2" name="Google Shape;152;p15"/>
          <p:cNvCxnSpPr/>
          <p:nvPr/>
        </p:nvCxnSpPr>
        <p:spPr>
          <a:xfrm>
            <a:off x="5715050" y="2318900"/>
            <a:ext cx="3423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5"/>
          <p:cNvCxnSpPr/>
          <p:nvPr/>
        </p:nvCxnSpPr>
        <p:spPr>
          <a:xfrm flipH="1">
            <a:off x="6519725" y="2333825"/>
            <a:ext cx="2691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" name="Google Shape;1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650" y="1353660"/>
            <a:ext cx="1555324" cy="34562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5" name="Google Shape;155;p15"/>
          <p:cNvCxnSpPr/>
          <p:nvPr/>
        </p:nvCxnSpPr>
        <p:spPr>
          <a:xfrm rot="10800000">
            <a:off x="8120075" y="2279075"/>
            <a:ext cx="3900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5"/>
          <p:cNvCxnSpPr>
            <a:endCxn id="150" idx="1"/>
          </p:cNvCxnSpPr>
          <p:nvPr/>
        </p:nvCxnSpPr>
        <p:spPr>
          <a:xfrm>
            <a:off x="5169185" y="3081801"/>
            <a:ext cx="32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6"/>
          <p:cNvPicPr preferRelativeResize="0"/>
          <p:nvPr/>
        </p:nvPicPr>
        <p:blipFill rotWithShape="1">
          <a:blip r:embed="rId3">
            <a:alphaModFix/>
          </a:blip>
          <a:srcRect b="0" l="6742" r="0" t="0"/>
          <a:stretch/>
        </p:blipFill>
        <p:spPr>
          <a:xfrm>
            <a:off x="961725" y="972550"/>
            <a:ext cx="6472175" cy="7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819150" y="392650"/>
            <a:ext cx="57840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</a:rPr>
              <a:t>EPICA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63" name="Google Shape;163;p16"/>
          <p:cNvSpPr txBox="1"/>
          <p:nvPr>
            <p:ph idx="1" type="body"/>
          </p:nvPr>
        </p:nvSpPr>
        <p:spPr>
          <a:xfrm>
            <a:off x="956375" y="1012750"/>
            <a:ext cx="6249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i="1" lang="es" sz="1120"/>
              <a:t>Se requiere de una APP rápida, fácil y divertida con planes personalizados de entrenamiento para que el usuario tenga el máximo de beneficio con solo 7 minutos al día. Ejemplo: Estar en forma, perder peso o tonificar músculos. </a:t>
            </a:r>
            <a:endParaRPr i="1" sz="1120"/>
          </a:p>
        </p:txBody>
      </p:sp>
      <p:pic>
        <p:nvPicPr>
          <p:cNvPr id="164" name="Google Shape;164;p16"/>
          <p:cNvPicPr preferRelativeResize="0"/>
          <p:nvPr/>
        </p:nvPicPr>
        <p:blipFill rotWithShape="1">
          <a:blip r:embed="rId4">
            <a:alphaModFix/>
          </a:blip>
          <a:srcRect b="0" l="24468" r="24575" t="0"/>
          <a:stretch/>
        </p:blipFill>
        <p:spPr>
          <a:xfrm>
            <a:off x="8380750" y="4407250"/>
            <a:ext cx="39225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 rotWithShape="1">
          <a:blip r:embed="rId5">
            <a:alphaModFix/>
          </a:blip>
          <a:srcRect b="26400" l="0" r="0" t="0"/>
          <a:stretch/>
        </p:blipFill>
        <p:spPr>
          <a:xfrm>
            <a:off x="956375" y="3689250"/>
            <a:ext cx="3600773" cy="7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6">
            <a:alphaModFix/>
          </a:blip>
          <a:srcRect b="0" l="2400" r="0" t="0"/>
          <a:stretch/>
        </p:blipFill>
        <p:spPr>
          <a:xfrm>
            <a:off x="4767775" y="3941221"/>
            <a:ext cx="3527074" cy="2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>
            <p:ph type="title"/>
          </p:nvPr>
        </p:nvSpPr>
        <p:spPr>
          <a:xfrm>
            <a:off x="894250" y="3109338"/>
            <a:ext cx="57840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</a:rPr>
              <a:t>HU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1431788" y="1791759"/>
            <a:ext cx="5738100" cy="15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20"/>
              <a:t>Los ejercicios de Seven están basados en estudios científicos para beneficiar al máximo en el mínimo tiempo posible. </a:t>
            </a:r>
            <a:endParaRPr sz="1200"/>
          </a:p>
          <a:p>
            <a:pPr indent="-2876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s" sz="1200"/>
              <a:t>Hacer ejercicio en cualquier lugar, en cualquier momento sin necesidad de máquinas o mater</a:t>
            </a:r>
            <a:r>
              <a:rPr lang="es" sz="1200"/>
              <a:t>i</a:t>
            </a:r>
            <a:r>
              <a:rPr lang="es" sz="1200"/>
              <a:t>al adicional.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1200"/>
              <a:t>Crea el hábito de hacer ejercicio con un desafío de entrenamiento diario.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1200"/>
              <a:t>Compite con amigos para obtener más estímulo y apoyo.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1200"/>
              <a:t>Obtén logros desde novatos hasta atletas a medida que varías tu rutina.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1200"/>
              <a:t>Crea tus propios entrenamientos adaptados a tus necesidades y preferencias.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1200"/>
              <a:t>Mantenlo divertido con instructores como el sargento de instrucción, porrista y muchos más.</a:t>
            </a:r>
            <a:endParaRPr sz="1200"/>
          </a:p>
        </p:txBody>
      </p:sp>
      <p:pic>
        <p:nvPicPr>
          <p:cNvPr id="169" name="Google Shape;169;p16"/>
          <p:cNvPicPr preferRelativeResize="0"/>
          <p:nvPr/>
        </p:nvPicPr>
        <p:blipFill rotWithShape="1">
          <a:blip r:embed="rId5">
            <a:alphaModFix/>
          </a:blip>
          <a:srcRect b="0" l="0" r="0" t="70860"/>
          <a:stretch/>
        </p:blipFill>
        <p:spPr>
          <a:xfrm>
            <a:off x="4767775" y="3689250"/>
            <a:ext cx="3527074" cy="2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819150" y="392650"/>
            <a:ext cx="57840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</a:rPr>
              <a:t>Estadísticas trabajo realizado en Jira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75" name="Google Shape;175;p17"/>
          <p:cNvSpPr txBox="1"/>
          <p:nvPr>
            <p:ph idx="1" type="body"/>
          </p:nvPr>
        </p:nvSpPr>
        <p:spPr>
          <a:xfrm>
            <a:off x="819150" y="972550"/>
            <a:ext cx="3585900" cy="3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Cantidad de casos de prueba por Sprint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Cantidad de Bugs por cada sprint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4741150" y="972550"/>
            <a:ext cx="3585900" cy="3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Cantidad de TC por integrante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Cumulative Diagram flow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175" y="1255350"/>
            <a:ext cx="2556900" cy="1569773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175" y="3107925"/>
            <a:ext cx="2556899" cy="16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950" y="1255350"/>
            <a:ext cx="2556901" cy="15697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6">
            <a:alphaModFix/>
          </a:blip>
          <a:srcRect b="0" l="24468" r="24575" t="0"/>
          <a:stretch/>
        </p:blipFill>
        <p:spPr>
          <a:xfrm>
            <a:off x="8380750" y="4407250"/>
            <a:ext cx="39225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9025" y="3313550"/>
            <a:ext cx="2686224" cy="1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819150" y="392650"/>
            <a:ext cx="57840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</a:rPr>
              <a:t>T</a:t>
            </a:r>
            <a:r>
              <a:rPr lang="es">
                <a:solidFill>
                  <a:srgbClr val="3C78D8"/>
                </a:solidFill>
              </a:rPr>
              <a:t>rabajo realizado por Sprint en Jira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87" name="Google Shape;187;p18"/>
          <p:cNvSpPr txBox="1"/>
          <p:nvPr>
            <p:ph idx="1" type="body"/>
          </p:nvPr>
        </p:nvSpPr>
        <p:spPr>
          <a:xfrm>
            <a:off x="819150" y="972550"/>
            <a:ext cx="3585900" cy="3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Sprint 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Sprint </a:t>
            </a:r>
            <a:r>
              <a:rPr b="1" lang="es" sz="1200"/>
              <a:t>2</a:t>
            </a:r>
            <a:endParaRPr b="1" sz="1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4741150" y="972550"/>
            <a:ext cx="3585900" cy="3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Sprint 3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189" name="Google Shape;189;p18"/>
          <p:cNvPicPr preferRelativeResize="0"/>
          <p:nvPr/>
        </p:nvPicPr>
        <p:blipFill rotWithShape="1">
          <a:blip r:embed="rId3">
            <a:alphaModFix/>
          </a:blip>
          <a:srcRect b="0" l="24468" r="24575" t="0"/>
          <a:stretch/>
        </p:blipFill>
        <p:spPr>
          <a:xfrm>
            <a:off x="8380750" y="4407250"/>
            <a:ext cx="392250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/>
          <p:nvPr/>
        </p:nvSpPr>
        <p:spPr>
          <a:xfrm>
            <a:off x="1494375" y="1442600"/>
            <a:ext cx="23181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Smoke Test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Documentación de análisis de la App en Confluence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Creación de Épica en Jira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Creación de 5 HU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603650" y="3393850"/>
            <a:ext cx="1846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Creación de 10 TC en Jira Zephyr Squad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50" y="1541399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850" y="1761599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50" y="2150999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975" y="3491624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5418300" y="1366400"/>
            <a:ext cx="1846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Ejecución y documentación </a:t>
            </a: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de los 10 TC en Jira Zephyr Squad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Presentación final en pptx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625" y="1464174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50" y="2303399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625" y="1997574"/>
            <a:ext cx="144000" cy="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>
            <p:ph type="title"/>
          </p:nvPr>
        </p:nvSpPr>
        <p:spPr>
          <a:xfrm>
            <a:off x="819150" y="392650"/>
            <a:ext cx="57840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</a:rPr>
              <a:t>Matriz de trazabilidad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24468" r="24575" t="0"/>
          <a:stretch/>
        </p:blipFill>
        <p:spPr>
          <a:xfrm>
            <a:off x="8380750" y="4407250"/>
            <a:ext cx="39225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75" y="1784150"/>
            <a:ext cx="8287474" cy="15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819150" y="845600"/>
            <a:ext cx="4949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</a:rPr>
              <a:t>C</a:t>
            </a:r>
            <a:r>
              <a:rPr lang="es">
                <a:solidFill>
                  <a:srgbClr val="3C78D8"/>
                </a:solidFill>
              </a:rPr>
              <a:t>omentarios en</a:t>
            </a:r>
            <a:r>
              <a:rPr lang="es"/>
              <a:t> 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3">
            <a:alphaModFix/>
          </a:blip>
          <a:srcRect b="0" l="0" r="0" t="51797"/>
          <a:stretch/>
        </p:blipFill>
        <p:spPr>
          <a:xfrm>
            <a:off x="819150" y="1491775"/>
            <a:ext cx="4371801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4">
            <a:alphaModFix/>
          </a:blip>
          <a:srcRect b="0" l="0" r="0" t="23206"/>
          <a:stretch/>
        </p:blipFill>
        <p:spPr>
          <a:xfrm>
            <a:off x="5530150" y="1571774"/>
            <a:ext cx="3070950" cy="2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5">
            <a:alphaModFix/>
          </a:blip>
          <a:srcRect b="48707" l="0" r="0" t="0"/>
          <a:stretch/>
        </p:blipFill>
        <p:spPr>
          <a:xfrm>
            <a:off x="5530150" y="3881337"/>
            <a:ext cx="3070950" cy="8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150" y="2363850"/>
            <a:ext cx="4235099" cy="1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150" y="3614250"/>
            <a:ext cx="4235101" cy="120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8650" y="964200"/>
            <a:ext cx="17907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9">
            <a:alphaModFix/>
          </a:blip>
          <a:srcRect b="0" l="24468" r="24575" t="0"/>
          <a:stretch/>
        </p:blipFill>
        <p:spPr>
          <a:xfrm>
            <a:off x="8432250" y="295975"/>
            <a:ext cx="392250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